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721-F250-4164-83F6-012065F52FDC}" type="datetimeFigureOut">
              <a:rPr lang="pl-PL" smtClean="0"/>
              <a:pPr/>
              <a:t>2016-04-10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891-6C23-4478-8A51-A91C9F0D7E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721-F250-4164-83F6-012065F52FDC}" type="datetimeFigureOut">
              <a:rPr lang="pl-PL" smtClean="0"/>
              <a:pPr/>
              <a:t>2016-04-10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891-6C23-4478-8A51-A91C9F0D7E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721-F250-4164-83F6-012065F52FDC}" type="datetimeFigureOut">
              <a:rPr lang="pl-PL" smtClean="0"/>
              <a:pPr/>
              <a:t>2016-04-10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891-6C23-4478-8A51-A91C9F0D7E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721-F250-4164-83F6-012065F52FDC}" type="datetimeFigureOut">
              <a:rPr lang="pl-PL" smtClean="0"/>
              <a:pPr/>
              <a:t>2016-04-10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891-6C23-4478-8A51-A91C9F0D7E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721-F250-4164-83F6-012065F52FDC}" type="datetimeFigureOut">
              <a:rPr lang="pl-PL" smtClean="0"/>
              <a:pPr/>
              <a:t>2016-04-10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891-6C23-4478-8A51-A91C9F0D7E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721-F250-4164-83F6-012065F52FDC}" type="datetimeFigureOut">
              <a:rPr lang="pl-PL" smtClean="0"/>
              <a:pPr/>
              <a:t>2016-04-10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891-6C23-4478-8A51-A91C9F0D7E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721-F250-4164-83F6-012065F52FDC}" type="datetimeFigureOut">
              <a:rPr lang="pl-PL" smtClean="0"/>
              <a:pPr/>
              <a:t>2016-04-10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891-6C23-4478-8A51-A91C9F0D7E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721-F250-4164-83F6-012065F52FDC}" type="datetimeFigureOut">
              <a:rPr lang="pl-PL" smtClean="0"/>
              <a:pPr/>
              <a:t>2016-04-10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891-6C23-4478-8A51-A91C9F0D7E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721-F250-4164-83F6-012065F52FDC}" type="datetimeFigureOut">
              <a:rPr lang="pl-PL" smtClean="0"/>
              <a:pPr/>
              <a:t>2016-04-10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891-6C23-4478-8A51-A91C9F0D7E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721-F250-4164-83F6-012065F52FDC}" type="datetimeFigureOut">
              <a:rPr lang="pl-PL" smtClean="0"/>
              <a:pPr/>
              <a:t>2016-04-10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4891-6C23-4478-8A51-A91C9F0D7E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3721-F250-4164-83F6-012065F52FDC}" type="datetimeFigureOut">
              <a:rPr lang="pl-PL" smtClean="0"/>
              <a:pPr/>
              <a:t>2016-04-10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784891-6C23-4478-8A51-A91C9F0D7E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843721-F250-4164-83F6-012065F52FDC}" type="datetimeFigureOut">
              <a:rPr lang="pl-PL" smtClean="0"/>
              <a:pPr/>
              <a:t>2016-04-10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784891-6C23-4478-8A51-A91C9F0D7E81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08_big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19672" y="4077072"/>
            <a:ext cx="6470815" cy="248664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555776" y="3068961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Primary</a:t>
            </a:r>
            <a:r>
              <a:rPr lang="pl-PL" sz="2800" dirty="0" smtClean="0"/>
              <a:t> </a:t>
            </a:r>
            <a:r>
              <a:rPr lang="pl-PL" sz="2800" dirty="0" err="1" smtClean="0"/>
              <a:t>School</a:t>
            </a:r>
            <a:r>
              <a:rPr lang="pl-PL" sz="2800" dirty="0" smtClean="0"/>
              <a:t> no.19 </a:t>
            </a:r>
            <a:r>
              <a:rPr lang="pl-PL" sz="2800" dirty="0" err="1" smtClean="0"/>
              <a:t>in</a:t>
            </a:r>
            <a:r>
              <a:rPr lang="pl-PL" sz="2800" dirty="0" smtClean="0"/>
              <a:t> </a:t>
            </a:r>
            <a:r>
              <a:rPr lang="pl-PL" sz="2800" dirty="0" err="1" smtClean="0"/>
              <a:t>Bialystok</a:t>
            </a:r>
            <a:r>
              <a:rPr lang="pl-PL" sz="2800" dirty="0" smtClean="0"/>
              <a:t>, Poland</a:t>
            </a:r>
            <a:endParaRPr lang="pl-PL" sz="2800" dirty="0"/>
          </a:p>
        </p:txBody>
      </p:sp>
      <p:pic>
        <p:nvPicPr>
          <p:cNvPr id="5" name="Obraz 4" descr="indeks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1897467" cy="141580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77964" y="1700808"/>
            <a:ext cx="81922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pl-PL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l-PL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</a:t>
            </a:r>
            <a:r>
              <a:rPr lang="pl-PL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 Cent to One Euro</a:t>
            </a:r>
            <a:endParaRPr lang="pl-PL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88640"/>
            <a:ext cx="4176464" cy="2784309"/>
          </a:xfrm>
          <a:prstGeom prst="rect">
            <a:avLst/>
          </a:prstGeom>
        </p:spPr>
      </p:pic>
      <p:pic>
        <p:nvPicPr>
          <p:cNvPr id="8" name="Obraz 7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4107023" cy="2736304"/>
          </a:xfrm>
          <a:prstGeom prst="rect">
            <a:avLst/>
          </a:prstGeom>
        </p:spPr>
      </p:pic>
      <p:pic>
        <p:nvPicPr>
          <p:cNvPr id="9" name="Obraz 8" descr="mon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356992"/>
            <a:ext cx="4536504" cy="2952328"/>
          </a:xfrm>
          <a:prstGeom prst="rect">
            <a:avLst/>
          </a:prstGeom>
        </p:spPr>
      </p:pic>
      <p:pic>
        <p:nvPicPr>
          <p:cNvPr id="11" name="Symbol zastępczy zawartości 10" descr="50z_-1343322557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79512" y="476672"/>
            <a:ext cx="4355976" cy="21126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We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fun</a:t>
            </a:r>
            <a:r>
              <a:rPr lang="pl-PL" dirty="0" smtClean="0"/>
              <a:t> and </a:t>
            </a:r>
            <a:r>
              <a:rPr lang="pl-PL" dirty="0" err="1" smtClean="0"/>
              <a:t>learned</a:t>
            </a:r>
            <a:r>
              <a:rPr lang="pl-PL" dirty="0" smtClean="0"/>
              <a:t> a lot!</a:t>
            </a:r>
            <a:endParaRPr lang="pl-PL" dirty="0"/>
          </a:p>
        </p:txBody>
      </p:sp>
      <p:pic>
        <p:nvPicPr>
          <p:cNvPr id="4" name="Symbol zastępczy zawartości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7863" y="1935163"/>
            <a:ext cx="658827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1052736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  </a:t>
            </a:r>
            <a:r>
              <a:rPr lang="en-US" sz="2400" b="1" dirty="0" smtClean="0"/>
              <a:t>From One Cent to one </a:t>
            </a:r>
            <a:r>
              <a:rPr lang="en-US" sz="2400" b="1" dirty="0" smtClean="0"/>
              <a:t>Euro</a:t>
            </a:r>
            <a:r>
              <a:rPr lang="pl-PL" sz="2400" b="1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a </a:t>
            </a:r>
            <a:r>
              <a:rPr lang="pl-PL" sz="2400" dirty="0" err="1" smtClean="0"/>
              <a:t>project</a:t>
            </a:r>
            <a:r>
              <a:rPr lang="pl-PL" sz="2400" dirty="0" smtClean="0"/>
              <a:t> for </a:t>
            </a:r>
            <a:r>
              <a:rPr lang="pl-PL" sz="2400" dirty="0" err="1" smtClean="0"/>
              <a:t>students</a:t>
            </a:r>
            <a:r>
              <a:rPr lang="pl-PL" sz="2400" dirty="0" smtClean="0"/>
              <a:t> </a:t>
            </a:r>
            <a:r>
              <a:rPr lang="pl-PL" sz="2400" dirty="0" err="1" smtClean="0"/>
              <a:t>aged</a:t>
            </a:r>
            <a:r>
              <a:rPr lang="pl-PL" sz="2400" dirty="0" smtClean="0"/>
              <a:t> 8 and 9 </a:t>
            </a:r>
            <a:r>
              <a:rPr lang="pl-PL" sz="2400" dirty="0" err="1" smtClean="0"/>
              <a:t>years</a:t>
            </a:r>
            <a:r>
              <a:rPr lang="pl-PL" sz="2400" dirty="0" smtClean="0"/>
              <a:t> old. </a:t>
            </a:r>
            <a:r>
              <a:rPr lang="pl-PL" sz="2400" dirty="0" err="1" smtClean="0"/>
              <a:t>It</a:t>
            </a:r>
            <a:r>
              <a:rPr lang="pl-PL" sz="2400" dirty="0" smtClean="0"/>
              <a:t> was </a:t>
            </a:r>
            <a:r>
              <a:rPr lang="pl-PL" sz="2400" dirty="0" err="1" smtClean="0"/>
              <a:t>started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2007 by </a:t>
            </a:r>
            <a:r>
              <a:rPr lang="pl-PL" sz="2400" dirty="0" err="1" smtClean="0"/>
              <a:t>Polish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Insurance Company (PZU) and </a:t>
            </a:r>
          </a:p>
          <a:p>
            <a:r>
              <a:rPr lang="pl-PL" sz="2400" dirty="0" smtClean="0"/>
              <a:t>Young </a:t>
            </a:r>
            <a:r>
              <a:rPr lang="pl-PL" sz="2400" dirty="0" smtClean="0"/>
              <a:t> </a:t>
            </a:r>
            <a:r>
              <a:rPr lang="pl-PL" sz="2400" dirty="0" err="1" smtClean="0"/>
              <a:t>E</a:t>
            </a:r>
            <a:r>
              <a:rPr lang="pl-PL" sz="2400" dirty="0" err="1" smtClean="0"/>
              <a:t>ntrepreneurship</a:t>
            </a:r>
            <a:r>
              <a:rPr lang="pl-PL" sz="2400" dirty="0" smtClean="0"/>
              <a:t> </a:t>
            </a:r>
            <a:r>
              <a:rPr lang="pl-PL" sz="2400" dirty="0" err="1" smtClean="0"/>
              <a:t>Foundation</a:t>
            </a:r>
            <a:r>
              <a:rPr lang="pl-PL" sz="2400" dirty="0" smtClean="0"/>
              <a:t>.</a:t>
            </a:r>
          </a:p>
          <a:p>
            <a:endParaRPr lang="pl-PL" sz="2400" dirty="0" smtClean="0"/>
          </a:p>
          <a:p>
            <a:endParaRPr lang="pl-PL" sz="2400" dirty="0"/>
          </a:p>
        </p:txBody>
      </p:sp>
      <p:pic>
        <p:nvPicPr>
          <p:cNvPr id="6" name="Obraz 5" descr="indeks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836712"/>
            <a:ext cx="2619375" cy="1743075"/>
          </a:xfrm>
          <a:prstGeom prst="rect">
            <a:avLst/>
          </a:prstGeom>
        </p:spPr>
      </p:pic>
      <p:pic>
        <p:nvPicPr>
          <p:cNvPr id="7" name="Obraz 6" descr="indeks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445224"/>
            <a:ext cx="2057400" cy="952500"/>
          </a:xfrm>
          <a:prstGeom prst="rect">
            <a:avLst/>
          </a:prstGeom>
        </p:spPr>
      </p:pic>
      <p:pic>
        <p:nvPicPr>
          <p:cNvPr id="9" name="Obraz 8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212976"/>
            <a:ext cx="4716016" cy="3142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259632" y="1340768"/>
            <a:ext cx="6624736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 smtClean="0"/>
              <a:t>Within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two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last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years</a:t>
            </a:r>
            <a:r>
              <a:rPr lang="pl-PL" sz="2000" b="1" dirty="0" smtClean="0"/>
              <a:t> of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project</a:t>
            </a:r>
            <a:r>
              <a:rPr lang="pl-PL" sz="2000" b="1" dirty="0" smtClean="0"/>
              <a:t> we will </a:t>
            </a:r>
            <a:r>
              <a:rPr lang="pl-PL" sz="2000" b="1" dirty="0" err="1" smtClean="0"/>
              <a:t>learn</a:t>
            </a:r>
            <a:endParaRPr lang="pl-PL" sz="2000" b="1" dirty="0" smtClean="0"/>
          </a:p>
          <a:p>
            <a:endParaRPr lang="en-US" sz="1100" b="1" dirty="0" smtClean="0"/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 </a:t>
            </a:r>
            <a:r>
              <a:rPr lang="en-US" sz="2000" dirty="0" smtClean="0"/>
              <a:t>how </a:t>
            </a:r>
            <a:r>
              <a:rPr lang="en-US" sz="2000" dirty="0" smtClean="0"/>
              <a:t>to </a:t>
            </a:r>
            <a:r>
              <a:rPr lang="en-US" sz="2000" dirty="0" err="1" smtClean="0"/>
              <a:t>cou</a:t>
            </a:r>
            <a:r>
              <a:rPr lang="pl-PL" sz="2000" dirty="0" smtClean="0"/>
              <a:t>n</a:t>
            </a:r>
            <a:r>
              <a:rPr lang="en-US" sz="2000" dirty="0" smtClean="0"/>
              <a:t>t </a:t>
            </a:r>
            <a:r>
              <a:rPr lang="en-US" sz="2000" dirty="0" smtClean="0"/>
              <a:t>money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 h</a:t>
            </a:r>
            <a:r>
              <a:rPr lang="en-US" sz="2000" dirty="0" err="1" smtClean="0"/>
              <a:t>ow</a:t>
            </a:r>
            <a:r>
              <a:rPr lang="en-US" sz="2000" dirty="0" smtClean="0"/>
              <a:t> to manage money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pl-PL" sz="2000" dirty="0" smtClean="0"/>
              <a:t> ho</a:t>
            </a:r>
            <a:r>
              <a:rPr lang="en-US" sz="2000" dirty="0" smtClean="0"/>
              <a:t>w adults earn money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pl-PL" sz="2000" dirty="0" smtClean="0"/>
              <a:t> </a:t>
            </a:r>
            <a:r>
              <a:rPr lang="en-US" sz="2000" dirty="0" smtClean="0"/>
              <a:t>understand </a:t>
            </a:r>
            <a:r>
              <a:rPr lang="en-US" sz="2000" dirty="0" smtClean="0"/>
              <a:t>the value of work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pl-PL" sz="2000" dirty="0" smtClean="0"/>
              <a:t> </a:t>
            </a:r>
            <a:r>
              <a:rPr lang="en-US" sz="2000" dirty="0" smtClean="0"/>
              <a:t>how </a:t>
            </a:r>
            <a:r>
              <a:rPr lang="en-US" sz="2000" dirty="0" smtClean="0"/>
              <a:t>to save money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pl-PL" sz="2000" dirty="0" smtClean="0"/>
              <a:t> </a:t>
            </a:r>
            <a:r>
              <a:rPr lang="en-US" sz="2000" dirty="0" smtClean="0"/>
              <a:t>how </a:t>
            </a:r>
            <a:r>
              <a:rPr lang="en-US" sz="2000" dirty="0" smtClean="0"/>
              <a:t>to plan the shopping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pl-PL" sz="2000" dirty="0" smtClean="0"/>
              <a:t> </a:t>
            </a:r>
            <a:r>
              <a:rPr lang="en-US" sz="2000" dirty="0" smtClean="0"/>
              <a:t>understand </a:t>
            </a:r>
            <a:r>
              <a:rPr lang="en-US" sz="2000" dirty="0" smtClean="0"/>
              <a:t>the influence of adverts on our choices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pl-PL" sz="2000" dirty="0" smtClean="0"/>
              <a:t> </a:t>
            </a:r>
            <a:r>
              <a:rPr lang="en-US" sz="2000" dirty="0" smtClean="0"/>
              <a:t>how </a:t>
            </a:r>
            <a:r>
              <a:rPr lang="en-US" sz="2000" dirty="0" smtClean="0"/>
              <a:t>to help others in need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pl-PL" sz="2000" dirty="0" smtClean="0"/>
              <a:t> </a:t>
            </a:r>
            <a:r>
              <a:rPr lang="en-US" sz="2000" dirty="0" smtClean="0"/>
              <a:t>where </a:t>
            </a:r>
            <a:r>
              <a:rPr lang="en-US" sz="2000" dirty="0" smtClean="0"/>
              <a:t>to keep money safely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pl-PL" sz="2000" dirty="0" smtClean="0"/>
              <a:t> </a:t>
            </a:r>
            <a:r>
              <a:rPr lang="en-US" sz="2000" dirty="0" smtClean="0"/>
              <a:t>what </a:t>
            </a:r>
            <a:r>
              <a:rPr lang="en-US" sz="2000" dirty="0" smtClean="0"/>
              <a:t>it means to be rich, poor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pl-PL" sz="2000" dirty="0" smtClean="0"/>
              <a:t> </a:t>
            </a:r>
            <a:r>
              <a:rPr lang="en-US" sz="2000" dirty="0" smtClean="0"/>
              <a:t>what </a:t>
            </a:r>
            <a:r>
              <a:rPr lang="en-US" sz="2000" dirty="0" smtClean="0"/>
              <a:t>banks are for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pl-PL" sz="2000" dirty="0" smtClean="0"/>
              <a:t> </a:t>
            </a:r>
            <a:r>
              <a:rPr lang="en-US" sz="2000" dirty="0" smtClean="0"/>
              <a:t>how </a:t>
            </a:r>
            <a:r>
              <a:rPr lang="en-US" sz="2000" dirty="0" smtClean="0"/>
              <a:t>banks work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47664" y="62068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/>
              <a:t>Are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you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ready</a:t>
            </a:r>
            <a:r>
              <a:rPr lang="pl-PL" sz="2400" b="1" dirty="0" smtClean="0"/>
              <a:t> for a </a:t>
            </a:r>
            <a:r>
              <a:rPr lang="pl-PL" sz="2400" b="1" dirty="0" err="1" smtClean="0"/>
              <a:t>ride</a:t>
            </a:r>
            <a:r>
              <a:rPr lang="pl-PL" sz="2400" b="1" dirty="0" smtClean="0"/>
              <a:t>? </a:t>
            </a:r>
          </a:p>
          <a:p>
            <a:pPr algn="ctr"/>
            <a:r>
              <a:rPr lang="pl-PL" sz="2400" b="1" dirty="0" smtClean="0"/>
              <a:t> </a:t>
            </a:r>
            <a:r>
              <a:rPr lang="pl-PL" sz="2400" b="1" dirty="0" err="1" smtClean="0"/>
              <a:t>Let’s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get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started</a:t>
            </a:r>
            <a:r>
              <a:rPr lang="pl-PL" sz="2400" b="1" dirty="0" smtClean="0"/>
              <a:t>!</a:t>
            </a:r>
            <a:endParaRPr lang="pl-PL" sz="2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1520" y="184482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on </a:t>
            </a:r>
            <a:r>
              <a:rPr lang="pl-PL" dirty="0" err="1" smtClean="0"/>
              <a:t>the</a:t>
            </a:r>
            <a:r>
              <a:rPr lang="pl-PL" dirty="0" smtClean="0"/>
              <a:t> planet Cent –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Grosz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.  We </a:t>
            </a:r>
            <a:r>
              <a:rPr lang="pl-PL" dirty="0" err="1" smtClean="0"/>
              <a:t>are</a:t>
            </a:r>
            <a:r>
              <a:rPr lang="pl-PL" dirty="0" smtClean="0"/>
              <a:t> learning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banknotes</a:t>
            </a:r>
            <a:r>
              <a:rPr lang="pl-PL" dirty="0" smtClean="0"/>
              <a:t> and </a:t>
            </a:r>
            <a:r>
              <a:rPr lang="pl-PL" dirty="0" err="1" smtClean="0"/>
              <a:t>coin</a:t>
            </a:r>
            <a:r>
              <a:rPr lang="pl-PL" dirty="0" err="1" smtClean="0"/>
              <a:t>s</a:t>
            </a:r>
            <a:r>
              <a:rPr lang="pl-PL" dirty="0" smtClean="0"/>
              <a:t>, 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head</a:t>
            </a:r>
            <a:r>
              <a:rPr lang="pl-PL" dirty="0" smtClean="0"/>
              <a:t>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tail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coins</a:t>
            </a:r>
            <a:r>
              <a:rPr lang="pl-PL" dirty="0" smtClean="0"/>
              <a:t>. 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know</a:t>
            </a:r>
            <a:r>
              <a:rPr lang="pl-PL" dirty="0" smtClean="0"/>
              <a:t>?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6" name="Obraz 5" descr="images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05626">
            <a:off x="7413175" y="3745831"/>
            <a:ext cx="988269" cy="1019572"/>
          </a:xfrm>
          <a:prstGeom prst="rect">
            <a:avLst/>
          </a:prstGeom>
        </p:spPr>
      </p:pic>
      <p:pic>
        <p:nvPicPr>
          <p:cNvPr id="8" name="Obraz 7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19455">
            <a:off x="331573" y="4589174"/>
            <a:ext cx="1168921" cy="1168921"/>
          </a:xfrm>
          <a:prstGeom prst="rect">
            <a:avLst/>
          </a:prstGeom>
        </p:spPr>
      </p:pic>
      <p:pic>
        <p:nvPicPr>
          <p:cNvPr id="9" name="Obraz 8" descr="images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21540">
            <a:off x="7532490" y="5526728"/>
            <a:ext cx="873127" cy="861537"/>
          </a:xfrm>
          <a:prstGeom prst="rect">
            <a:avLst/>
          </a:prstGeom>
        </p:spPr>
      </p:pic>
      <p:pic>
        <p:nvPicPr>
          <p:cNvPr id="10" name="Obraz 9" descr="images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698394">
            <a:off x="5715604" y="1905982"/>
            <a:ext cx="710600" cy="717499"/>
          </a:xfrm>
          <a:prstGeom prst="rect">
            <a:avLst/>
          </a:prstGeom>
        </p:spPr>
      </p:pic>
      <p:pic>
        <p:nvPicPr>
          <p:cNvPr id="11" name="Obraz 10" descr="images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04002">
            <a:off x="707346" y="788482"/>
            <a:ext cx="855538" cy="855538"/>
          </a:xfrm>
          <a:prstGeom prst="rect">
            <a:avLst/>
          </a:prstGeom>
        </p:spPr>
      </p:pic>
      <p:pic>
        <p:nvPicPr>
          <p:cNvPr id="13" name="Obraz 12" descr="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068960"/>
            <a:ext cx="4968552" cy="3310298"/>
          </a:xfrm>
          <a:prstGeom prst="rect">
            <a:avLst/>
          </a:prstGeom>
        </p:spPr>
      </p:pic>
      <p:pic>
        <p:nvPicPr>
          <p:cNvPr id="14" name="Obraz 13" descr="indek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1196752"/>
            <a:ext cx="1485900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 </a:t>
            </a:r>
            <a:r>
              <a:rPr lang="pl-PL" sz="3200" dirty="0" smtClean="0">
                <a:solidFill>
                  <a:schemeClr val="tx1"/>
                </a:solidFill>
              </a:rPr>
              <a:t>We </a:t>
            </a:r>
            <a:r>
              <a:rPr lang="pl-PL" sz="3200" dirty="0" err="1" smtClean="0">
                <a:solidFill>
                  <a:schemeClr val="tx1"/>
                </a:solidFill>
              </a:rPr>
              <a:t>always</a:t>
            </a:r>
            <a:r>
              <a:rPr lang="pl-PL" sz="3200" dirty="0" smtClean="0">
                <a:solidFill>
                  <a:schemeClr val="tx1"/>
                </a:solidFill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</a:rPr>
              <a:t>learn</a:t>
            </a:r>
            <a:r>
              <a:rPr lang="pl-PL" sz="3200" dirty="0" smtClean="0">
                <a:solidFill>
                  <a:schemeClr val="tx1"/>
                </a:solidFill>
              </a:rPr>
              <a:t> … </a:t>
            </a:r>
            <a:endParaRPr lang="pl-PL" sz="3200" dirty="0">
              <a:solidFill>
                <a:schemeClr val="tx1"/>
              </a:solidFill>
            </a:endParaRPr>
          </a:p>
        </p:txBody>
      </p:sp>
      <p:pic>
        <p:nvPicPr>
          <p:cNvPr id="8" name="Symbol zastępczy zawartości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58827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779463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tx1"/>
                </a:solidFill>
              </a:rPr>
              <a:t> </a:t>
            </a:r>
            <a:r>
              <a:rPr lang="pl-PL" sz="3600" dirty="0" smtClean="0">
                <a:solidFill>
                  <a:schemeClr val="tx1"/>
                </a:solidFill>
              </a:rPr>
              <a:t>… and play!</a:t>
            </a:r>
            <a:endParaRPr lang="pl-PL" sz="3600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552728" cy="431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792088"/>
          </a:xfrm>
        </p:spPr>
        <p:txBody>
          <a:bodyPr>
            <a:normAutofit fontScale="90000"/>
          </a:bodyPr>
          <a:lstStyle/>
          <a:p>
            <a:r>
              <a:rPr lang="pl-PL" sz="4000" dirty="0" smtClean="0">
                <a:solidFill>
                  <a:schemeClr val="tx1"/>
                </a:solidFill>
              </a:rPr>
              <a:t>We </a:t>
            </a:r>
            <a:r>
              <a:rPr lang="pl-PL" sz="4000" dirty="0" err="1" smtClean="0">
                <a:solidFill>
                  <a:schemeClr val="tx1"/>
                </a:solidFill>
              </a:rPr>
              <a:t>are</a:t>
            </a:r>
            <a:r>
              <a:rPr lang="pl-PL" sz="4000" dirty="0" smtClean="0">
                <a:solidFill>
                  <a:schemeClr val="tx1"/>
                </a:solidFill>
              </a:rPr>
              <a:t> on </a:t>
            </a:r>
            <a:r>
              <a:rPr lang="pl-PL" sz="4000" dirty="0" err="1" smtClean="0">
                <a:solidFill>
                  <a:schemeClr val="tx1"/>
                </a:solidFill>
              </a:rPr>
              <a:t>the</a:t>
            </a:r>
            <a:r>
              <a:rPr lang="pl-PL" sz="4000" dirty="0" smtClean="0">
                <a:solidFill>
                  <a:schemeClr val="tx1"/>
                </a:solidFill>
              </a:rPr>
              <a:t> </a:t>
            </a:r>
            <a:r>
              <a:rPr lang="pl-PL" sz="4000" dirty="0" err="1" smtClean="0">
                <a:solidFill>
                  <a:schemeClr val="tx1"/>
                </a:solidFill>
              </a:rPr>
              <a:t>planets</a:t>
            </a:r>
            <a:r>
              <a:rPr lang="pl-PL" sz="4000" dirty="0" smtClean="0">
                <a:solidFill>
                  <a:schemeClr val="tx1"/>
                </a:solidFill>
              </a:rPr>
              <a:t> </a:t>
            </a:r>
            <a:r>
              <a:rPr lang="pl-PL" sz="4000" dirty="0" err="1" smtClean="0">
                <a:solidFill>
                  <a:schemeClr val="tx1"/>
                </a:solidFill>
              </a:rPr>
              <a:t>Wallet</a:t>
            </a:r>
            <a:r>
              <a:rPr lang="pl-PL" sz="4000" dirty="0" smtClean="0">
                <a:solidFill>
                  <a:schemeClr val="tx1"/>
                </a:solidFill>
              </a:rPr>
              <a:t> and </a:t>
            </a:r>
            <a:r>
              <a:rPr lang="pl-PL" sz="4000" dirty="0" err="1" smtClean="0">
                <a:solidFill>
                  <a:schemeClr val="tx1"/>
                </a:solidFill>
              </a:rPr>
              <a:t>Piggy</a:t>
            </a:r>
            <a:r>
              <a:rPr lang="pl-PL" sz="4000" dirty="0" smtClean="0">
                <a:solidFill>
                  <a:schemeClr val="tx1"/>
                </a:solidFill>
              </a:rPr>
              <a:t> Bank</a:t>
            </a:r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27584" y="1484784"/>
            <a:ext cx="28083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err="1" smtClean="0"/>
              <a:t>Students</a:t>
            </a:r>
            <a:r>
              <a:rPr lang="pl-PL" sz="1700" dirty="0" smtClean="0"/>
              <a:t> </a:t>
            </a:r>
            <a:r>
              <a:rPr lang="pl-PL" sz="1700" dirty="0" err="1" smtClean="0"/>
              <a:t>visit</a:t>
            </a:r>
            <a:r>
              <a:rPr lang="pl-PL" sz="1700" dirty="0" smtClean="0"/>
              <a:t> </a:t>
            </a:r>
            <a:r>
              <a:rPr lang="pl-PL" sz="1700" dirty="0" err="1" smtClean="0"/>
              <a:t>imaginary</a:t>
            </a:r>
            <a:r>
              <a:rPr lang="pl-PL" sz="1700" dirty="0" smtClean="0"/>
              <a:t> </a:t>
            </a:r>
            <a:r>
              <a:rPr lang="pl-PL" sz="1700" dirty="0" err="1" smtClean="0"/>
              <a:t>planets</a:t>
            </a:r>
            <a:r>
              <a:rPr lang="pl-PL" sz="1700" dirty="0" smtClean="0"/>
              <a:t> and do many cross -</a:t>
            </a:r>
            <a:r>
              <a:rPr lang="pl-PL" sz="1700" dirty="0" err="1" smtClean="0"/>
              <a:t>curricular</a:t>
            </a:r>
            <a:r>
              <a:rPr lang="pl-PL" sz="1700" dirty="0" smtClean="0"/>
              <a:t> </a:t>
            </a:r>
            <a:r>
              <a:rPr lang="pl-PL" sz="1700" dirty="0" err="1" smtClean="0"/>
              <a:t>activities</a:t>
            </a:r>
            <a:r>
              <a:rPr lang="pl-PL" sz="1700" dirty="0" smtClean="0"/>
              <a:t>. </a:t>
            </a:r>
            <a:r>
              <a:rPr lang="pl-PL" sz="1700" dirty="0" err="1" smtClean="0"/>
              <a:t>They</a:t>
            </a:r>
            <a:r>
              <a:rPr lang="pl-PL" sz="1700" dirty="0" smtClean="0"/>
              <a:t> </a:t>
            </a:r>
            <a:r>
              <a:rPr lang="pl-PL" sz="1700" dirty="0" err="1" smtClean="0"/>
              <a:t>learn</a:t>
            </a:r>
            <a:r>
              <a:rPr lang="pl-PL" sz="1700" dirty="0" smtClean="0"/>
              <a:t> </a:t>
            </a:r>
            <a:r>
              <a:rPr lang="pl-PL" sz="1700" dirty="0" err="1" smtClean="0"/>
              <a:t>maths</a:t>
            </a:r>
            <a:r>
              <a:rPr lang="pl-PL" sz="1700" dirty="0" smtClean="0"/>
              <a:t>, </a:t>
            </a:r>
            <a:r>
              <a:rPr lang="pl-PL" sz="1700" dirty="0" err="1" smtClean="0"/>
              <a:t>they</a:t>
            </a:r>
            <a:r>
              <a:rPr lang="pl-PL" sz="1700" dirty="0" smtClean="0"/>
              <a:t> do </a:t>
            </a:r>
            <a:r>
              <a:rPr lang="pl-PL" sz="1700" dirty="0" err="1" smtClean="0"/>
              <a:t>crafts</a:t>
            </a:r>
            <a:r>
              <a:rPr lang="pl-PL" sz="1700" dirty="0" smtClean="0"/>
              <a:t>, </a:t>
            </a:r>
            <a:r>
              <a:rPr lang="pl-PL" sz="1700" dirty="0" err="1" smtClean="0"/>
              <a:t>they</a:t>
            </a:r>
            <a:r>
              <a:rPr lang="pl-PL" sz="1700" dirty="0" smtClean="0"/>
              <a:t> </a:t>
            </a:r>
            <a:r>
              <a:rPr lang="pl-PL" sz="1700" dirty="0" err="1" smtClean="0"/>
              <a:t>learn</a:t>
            </a:r>
            <a:r>
              <a:rPr lang="pl-PL" sz="1700" dirty="0" smtClean="0"/>
              <a:t> </a:t>
            </a:r>
            <a:r>
              <a:rPr lang="pl-PL" sz="1700" dirty="0" err="1" smtClean="0"/>
              <a:t>about</a:t>
            </a:r>
            <a:r>
              <a:rPr lang="pl-PL" sz="1700" dirty="0" smtClean="0"/>
              <a:t> </a:t>
            </a:r>
            <a:r>
              <a:rPr lang="pl-PL" sz="1700" dirty="0" err="1" smtClean="0"/>
              <a:t>safety</a:t>
            </a:r>
            <a:r>
              <a:rPr lang="pl-PL" sz="1700" dirty="0" smtClean="0"/>
              <a:t> and environment. </a:t>
            </a:r>
            <a:r>
              <a:rPr lang="pl-PL" sz="1700" dirty="0" err="1" smtClean="0"/>
              <a:t>Today</a:t>
            </a:r>
            <a:r>
              <a:rPr lang="pl-PL" sz="1700" dirty="0" smtClean="0"/>
              <a:t> </a:t>
            </a:r>
            <a:r>
              <a:rPr lang="pl-PL" sz="1700" dirty="0" err="1" smtClean="0"/>
              <a:t>they</a:t>
            </a:r>
            <a:r>
              <a:rPr lang="pl-PL" sz="1700" dirty="0" smtClean="0"/>
              <a:t> </a:t>
            </a:r>
            <a:r>
              <a:rPr lang="pl-PL" sz="1700" dirty="0" err="1" smtClean="0"/>
              <a:t>made</a:t>
            </a:r>
            <a:r>
              <a:rPr lang="pl-PL" sz="1700" dirty="0" smtClean="0"/>
              <a:t> a paper </a:t>
            </a:r>
            <a:r>
              <a:rPr lang="pl-PL" sz="1700" dirty="0" err="1" smtClean="0"/>
              <a:t>origami</a:t>
            </a:r>
            <a:r>
              <a:rPr lang="pl-PL" sz="1700" dirty="0" smtClean="0"/>
              <a:t> </a:t>
            </a:r>
            <a:r>
              <a:rPr lang="pl-PL" sz="1700" dirty="0" err="1" smtClean="0"/>
              <a:t>wallet</a:t>
            </a:r>
            <a:r>
              <a:rPr lang="pl-PL" sz="1700" dirty="0" smtClean="0"/>
              <a:t> </a:t>
            </a:r>
            <a:r>
              <a:rPr lang="pl-PL" sz="1700" dirty="0" err="1" smtClean="0"/>
              <a:t>where</a:t>
            </a:r>
            <a:r>
              <a:rPr lang="pl-PL" sz="1700" dirty="0" smtClean="0"/>
              <a:t> </a:t>
            </a:r>
            <a:r>
              <a:rPr lang="pl-PL" sz="1700" dirty="0" err="1" smtClean="0"/>
              <a:t>you</a:t>
            </a:r>
            <a:r>
              <a:rPr lang="pl-PL" sz="1700" dirty="0" smtClean="0"/>
              <a:t> </a:t>
            </a:r>
            <a:r>
              <a:rPr lang="pl-PL" sz="1700" dirty="0" err="1" smtClean="0"/>
              <a:t>can</a:t>
            </a:r>
            <a:r>
              <a:rPr lang="pl-PL" sz="1700" dirty="0" smtClean="0"/>
              <a:t> </a:t>
            </a:r>
            <a:r>
              <a:rPr lang="pl-PL" sz="1700" dirty="0" err="1" smtClean="0"/>
              <a:t>keep</a:t>
            </a:r>
            <a:r>
              <a:rPr lang="pl-PL" sz="1700" dirty="0" smtClean="0"/>
              <a:t> </a:t>
            </a:r>
            <a:r>
              <a:rPr lang="pl-PL" sz="1700" dirty="0" err="1" smtClean="0"/>
              <a:t>small</a:t>
            </a:r>
            <a:r>
              <a:rPr lang="pl-PL" sz="1700" dirty="0" smtClean="0"/>
              <a:t> </a:t>
            </a:r>
            <a:r>
              <a:rPr lang="pl-PL" sz="1700" dirty="0" err="1" smtClean="0"/>
              <a:t>coins</a:t>
            </a:r>
            <a:r>
              <a:rPr lang="pl-PL" sz="1700" dirty="0" smtClean="0"/>
              <a:t>. We </a:t>
            </a:r>
            <a:r>
              <a:rPr lang="pl-PL" sz="1700" dirty="0" err="1" smtClean="0"/>
              <a:t>learned</a:t>
            </a:r>
            <a:r>
              <a:rPr lang="pl-PL" sz="1700" dirty="0" smtClean="0"/>
              <a:t> </a:t>
            </a:r>
            <a:r>
              <a:rPr lang="pl-PL" sz="1700" dirty="0" err="1" smtClean="0"/>
              <a:t>how</a:t>
            </a:r>
            <a:r>
              <a:rPr lang="pl-PL" sz="1700" dirty="0" smtClean="0"/>
              <a:t> </a:t>
            </a:r>
            <a:r>
              <a:rPr lang="pl-PL" sz="1700" dirty="0" err="1" smtClean="0"/>
              <a:t>adults</a:t>
            </a:r>
            <a:r>
              <a:rPr lang="pl-PL" sz="1700" dirty="0" smtClean="0"/>
              <a:t> </a:t>
            </a:r>
            <a:r>
              <a:rPr lang="pl-PL" sz="1700" dirty="0" err="1" smtClean="0"/>
              <a:t>earn</a:t>
            </a:r>
            <a:r>
              <a:rPr lang="pl-PL" sz="1700" dirty="0" smtClean="0"/>
              <a:t> </a:t>
            </a:r>
            <a:r>
              <a:rPr lang="pl-PL" sz="1700" dirty="0" err="1" smtClean="0"/>
              <a:t>money</a:t>
            </a:r>
            <a:r>
              <a:rPr lang="pl-PL" sz="1700" dirty="0" smtClean="0"/>
              <a:t> and </a:t>
            </a:r>
            <a:r>
              <a:rPr lang="pl-PL" sz="1700" dirty="0" err="1" smtClean="0"/>
              <a:t>if</a:t>
            </a:r>
            <a:r>
              <a:rPr lang="pl-PL" sz="1700" dirty="0" smtClean="0"/>
              <a:t> </a:t>
            </a:r>
            <a:r>
              <a:rPr lang="pl-PL" sz="1700" dirty="0" err="1" smtClean="0"/>
              <a:t>children</a:t>
            </a:r>
            <a:r>
              <a:rPr lang="pl-PL" sz="1700" dirty="0" smtClean="0"/>
              <a:t> </a:t>
            </a:r>
            <a:r>
              <a:rPr lang="pl-PL" sz="1700" dirty="0" err="1" smtClean="0"/>
              <a:t>can</a:t>
            </a:r>
            <a:r>
              <a:rPr lang="pl-PL" sz="1700" dirty="0" smtClean="0"/>
              <a:t> go to </a:t>
            </a:r>
            <a:r>
              <a:rPr lang="pl-PL" sz="1700" dirty="0" err="1" smtClean="0"/>
              <a:t>work</a:t>
            </a:r>
            <a:r>
              <a:rPr lang="pl-PL" sz="1700" dirty="0" smtClean="0"/>
              <a:t>.</a:t>
            </a:r>
            <a:endParaRPr lang="pl-PL" sz="1700" dirty="0"/>
          </a:p>
          <a:p>
            <a:r>
              <a:rPr lang="pl-PL" sz="1700" dirty="0" smtClean="0"/>
              <a:t> </a:t>
            </a:r>
            <a:r>
              <a:rPr lang="pl-PL" sz="1700" dirty="0" err="1" smtClean="0"/>
              <a:t>Than</a:t>
            </a:r>
            <a:r>
              <a:rPr lang="pl-PL" sz="1700" dirty="0" smtClean="0"/>
              <a:t> we </a:t>
            </a:r>
            <a:r>
              <a:rPr lang="pl-PL" sz="1700" dirty="0" err="1" smtClean="0"/>
              <a:t>designed</a:t>
            </a:r>
            <a:r>
              <a:rPr lang="pl-PL" sz="1700" dirty="0" smtClean="0"/>
              <a:t> </a:t>
            </a:r>
            <a:r>
              <a:rPr lang="pl-PL" sz="1700" dirty="0" err="1" smtClean="0"/>
              <a:t>our</a:t>
            </a:r>
            <a:r>
              <a:rPr lang="pl-PL" sz="1700" dirty="0" smtClean="0"/>
              <a:t> </a:t>
            </a:r>
            <a:r>
              <a:rPr lang="pl-PL" sz="1700" dirty="0" err="1" smtClean="0"/>
              <a:t>favourite</a:t>
            </a:r>
            <a:r>
              <a:rPr lang="pl-PL" sz="1700" dirty="0" smtClean="0"/>
              <a:t> </a:t>
            </a:r>
            <a:r>
              <a:rPr lang="pl-PL" sz="1700" dirty="0" err="1" smtClean="0"/>
              <a:t>piggy</a:t>
            </a:r>
            <a:r>
              <a:rPr lang="pl-PL" sz="1700" dirty="0" smtClean="0"/>
              <a:t> banks and </a:t>
            </a:r>
            <a:r>
              <a:rPr lang="pl-PL" sz="1700" dirty="0" err="1" smtClean="0"/>
              <a:t>learn</a:t>
            </a:r>
            <a:r>
              <a:rPr lang="pl-PL" sz="1700" dirty="0" smtClean="0"/>
              <a:t> </a:t>
            </a:r>
            <a:r>
              <a:rPr lang="pl-PL" sz="1700" dirty="0" err="1" smtClean="0"/>
              <a:t>how</a:t>
            </a:r>
            <a:r>
              <a:rPr lang="pl-PL" sz="1700" dirty="0" smtClean="0"/>
              <a:t> to </a:t>
            </a:r>
            <a:r>
              <a:rPr lang="pl-PL" sz="1700" dirty="0" err="1" smtClean="0"/>
              <a:t>save</a:t>
            </a:r>
            <a:r>
              <a:rPr lang="pl-PL" sz="1700" dirty="0" smtClean="0"/>
              <a:t> </a:t>
            </a:r>
            <a:r>
              <a:rPr lang="pl-PL" sz="1700" dirty="0" err="1" smtClean="0"/>
              <a:t>money</a:t>
            </a:r>
            <a:r>
              <a:rPr lang="pl-PL" sz="1700" dirty="0" smtClean="0"/>
              <a:t>. Many of </a:t>
            </a:r>
            <a:r>
              <a:rPr lang="pl-PL" sz="1700" dirty="0" err="1" smtClean="0"/>
              <a:t>us</a:t>
            </a:r>
            <a:r>
              <a:rPr lang="pl-PL" sz="1700" dirty="0" smtClean="0"/>
              <a:t> </a:t>
            </a:r>
            <a:r>
              <a:rPr lang="pl-PL" sz="1700" dirty="0" err="1" smtClean="0"/>
              <a:t>didn’t</a:t>
            </a:r>
            <a:r>
              <a:rPr lang="pl-PL" sz="1700" dirty="0" smtClean="0"/>
              <a:t> </a:t>
            </a:r>
            <a:r>
              <a:rPr lang="pl-PL" sz="1700" dirty="0" err="1" smtClean="0"/>
              <a:t>have</a:t>
            </a:r>
            <a:r>
              <a:rPr lang="pl-PL" sz="1700" dirty="0" smtClean="0"/>
              <a:t> </a:t>
            </a:r>
            <a:r>
              <a:rPr lang="pl-PL" sz="1700" dirty="0" err="1" smtClean="0"/>
              <a:t>any</a:t>
            </a:r>
            <a:r>
              <a:rPr lang="pl-PL" sz="1700" dirty="0" smtClean="0"/>
              <a:t> </a:t>
            </a:r>
            <a:r>
              <a:rPr lang="pl-PL" sz="1700" dirty="0" err="1" smtClean="0"/>
              <a:t>savings</a:t>
            </a:r>
            <a:r>
              <a:rPr lang="pl-PL" sz="1700" dirty="0" smtClean="0"/>
              <a:t> , </a:t>
            </a:r>
            <a:r>
              <a:rPr lang="pl-PL" sz="1700" dirty="0" err="1" smtClean="0"/>
              <a:t>now</a:t>
            </a:r>
            <a:r>
              <a:rPr lang="pl-PL" sz="1700" dirty="0" smtClean="0"/>
              <a:t> we </a:t>
            </a:r>
            <a:r>
              <a:rPr lang="pl-PL" sz="1700" dirty="0" err="1" smtClean="0"/>
              <a:t>have</a:t>
            </a:r>
            <a:r>
              <a:rPr lang="pl-PL" sz="1700" dirty="0" smtClean="0"/>
              <a:t> </a:t>
            </a:r>
            <a:r>
              <a:rPr lang="pl-PL" sz="1700" dirty="0" err="1" smtClean="0"/>
              <a:t>some</a:t>
            </a:r>
            <a:r>
              <a:rPr lang="pl-PL" sz="1700" dirty="0" smtClean="0"/>
              <a:t> and </a:t>
            </a:r>
            <a:r>
              <a:rPr lang="pl-PL" sz="1700" dirty="0" err="1" smtClean="0"/>
              <a:t>some</a:t>
            </a:r>
            <a:r>
              <a:rPr lang="pl-PL" sz="1700" dirty="0" smtClean="0"/>
              <a:t> big </a:t>
            </a:r>
            <a:r>
              <a:rPr lang="pl-PL" sz="1700" dirty="0" err="1" smtClean="0"/>
              <a:t>plans</a:t>
            </a:r>
            <a:r>
              <a:rPr lang="pl-PL" sz="1700" dirty="0" smtClean="0"/>
              <a:t> </a:t>
            </a:r>
            <a:r>
              <a:rPr lang="pl-PL" sz="1700" dirty="0" err="1" smtClean="0"/>
              <a:t>what</a:t>
            </a:r>
            <a:r>
              <a:rPr lang="pl-PL" sz="1700" dirty="0" smtClean="0"/>
              <a:t> to </a:t>
            </a:r>
            <a:r>
              <a:rPr lang="pl-PL" sz="1700" dirty="0" err="1" smtClean="0"/>
              <a:t>spend</a:t>
            </a:r>
            <a:r>
              <a:rPr lang="pl-PL" sz="1700" dirty="0" smtClean="0"/>
              <a:t> </a:t>
            </a:r>
            <a:r>
              <a:rPr lang="pl-PL" sz="1700" dirty="0" err="1" smtClean="0"/>
              <a:t>the</a:t>
            </a:r>
            <a:r>
              <a:rPr lang="pl-PL" sz="1700" dirty="0" smtClean="0"/>
              <a:t> </a:t>
            </a:r>
            <a:r>
              <a:rPr lang="pl-PL" sz="1700" dirty="0" err="1" smtClean="0"/>
              <a:t>money</a:t>
            </a:r>
            <a:r>
              <a:rPr lang="pl-PL" sz="1700" dirty="0" smtClean="0"/>
              <a:t> on… </a:t>
            </a:r>
            <a:endParaRPr lang="pl-PL" sz="1700" dirty="0"/>
          </a:p>
        </p:txBody>
      </p:sp>
      <p:pic>
        <p:nvPicPr>
          <p:cNvPr id="4" name="Obraz 3" descr="pig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8874" y="1700808"/>
            <a:ext cx="4485546" cy="4664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704088"/>
            <a:ext cx="6264696" cy="150077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  <p:pic>
        <p:nvPicPr>
          <p:cNvPr id="6" name="Obraz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492895"/>
            <a:ext cx="6120680" cy="403244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11560" y="1268761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We </a:t>
            </a:r>
            <a:r>
              <a:rPr lang="pl-PL" sz="2400" dirty="0" err="1" smtClean="0"/>
              <a:t>have</a:t>
            </a:r>
            <a:r>
              <a:rPr lang="pl-PL" sz="2400" dirty="0" smtClean="0"/>
              <a:t> </a:t>
            </a:r>
            <a:r>
              <a:rPr lang="pl-PL" sz="2400" dirty="0" err="1" smtClean="0"/>
              <a:t>activity</a:t>
            </a:r>
            <a:r>
              <a:rPr lang="pl-PL" sz="2400" dirty="0" smtClean="0"/>
              <a:t> </a:t>
            </a:r>
            <a:r>
              <a:rPr lang="pl-PL" sz="2400" dirty="0" err="1" smtClean="0"/>
              <a:t>books</a:t>
            </a:r>
            <a:r>
              <a:rPr lang="pl-PL" sz="2400" dirty="0" smtClean="0"/>
              <a:t> to </a:t>
            </a:r>
            <a:r>
              <a:rPr lang="pl-PL" sz="2400" dirty="0" err="1" smtClean="0"/>
              <a:t>write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and </a:t>
            </a:r>
            <a:r>
              <a:rPr lang="pl-PL" sz="2400" dirty="0" smtClean="0"/>
              <a:t>do </a:t>
            </a:r>
            <a:r>
              <a:rPr lang="pl-PL" sz="2400" dirty="0" smtClean="0"/>
              <a:t>many </a:t>
            </a:r>
            <a:r>
              <a:rPr lang="pl-PL" sz="2400" dirty="0" err="1" smtClean="0"/>
              <a:t>interesting</a:t>
            </a:r>
            <a:r>
              <a:rPr lang="pl-PL" sz="2400" dirty="0" smtClean="0"/>
              <a:t> </a:t>
            </a:r>
            <a:r>
              <a:rPr lang="pl-PL" sz="2400" dirty="0" err="1" smtClean="0"/>
              <a:t>exercises</a:t>
            </a:r>
            <a:r>
              <a:rPr lang="pl-PL" sz="2400" dirty="0" smtClean="0"/>
              <a:t> </a:t>
            </a:r>
            <a:r>
              <a:rPr lang="pl-PL" sz="2400" dirty="0" err="1" smtClean="0"/>
              <a:t>like</a:t>
            </a:r>
            <a:r>
              <a:rPr lang="pl-PL" sz="2400" dirty="0" smtClean="0"/>
              <a:t> </a:t>
            </a:r>
            <a:r>
              <a:rPr lang="pl-PL" sz="2400" dirty="0" err="1" smtClean="0"/>
              <a:t>riddles</a:t>
            </a:r>
            <a:r>
              <a:rPr lang="pl-PL" sz="2400" dirty="0" smtClean="0"/>
              <a:t> and </a:t>
            </a:r>
            <a:r>
              <a:rPr lang="pl-PL" sz="2400" dirty="0" err="1" smtClean="0"/>
              <a:t>sudoku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We </a:t>
            </a:r>
            <a:r>
              <a:rPr lang="pl-PL" sz="4000" dirty="0" err="1" smtClean="0"/>
              <a:t>are</a:t>
            </a:r>
            <a:r>
              <a:rPr lang="pl-PL" sz="4000" dirty="0" smtClean="0"/>
              <a:t> on </a:t>
            </a:r>
            <a:r>
              <a:rPr lang="pl-PL" sz="4000" dirty="0" err="1" smtClean="0"/>
              <a:t>the</a:t>
            </a:r>
            <a:r>
              <a:rPr lang="pl-PL" sz="4000" dirty="0" smtClean="0"/>
              <a:t> planet </a:t>
            </a:r>
            <a:r>
              <a:rPr lang="pl-PL" sz="4000" dirty="0" err="1" smtClean="0"/>
              <a:t>Advertisement</a:t>
            </a:r>
            <a:r>
              <a:rPr lang="pl-PL" sz="4000" dirty="0" smtClean="0"/>
              <a:t>.</a:t>
            </a:r>
            <a:endParaRPr lang="pl-PL" sz="4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27584" y="1916832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</a:t>
            </a:r>
            <a:r>
              <a:rPr lang="pl-PL" dirty="0" smtClean="0"/>
              <a:t>We </a:t>
            </a:r>
            <a:r>
              <a:rPr lang="pl-PL" dirty="0" err="1" smtClean="0"/>
              <a:t>landed</a:t>
            </a:r>
            <a:r>
              <a:rPr lang="pl-PL" dirty="0" smtClean="0"/>
              <a:t> on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next</a:t>
            </a:r>
            <a:r>
              <a:rPr lang="pl-PL" dirty="0" smtClean="0"/>
              <a:t> planet </a:t>
            </a:r>
            <a:r>
              <a:rPr lang="pl-PL" dirty="0" err="1" smtClean="0"/>
              <a:t>Advertisement</a:t>
            </a:r>
            <a:r>
              <a:rPr lang="pl-PL" dirty="0" smtClean="0"/>
              <a:t> 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big and </a:t>
            </a:r>
            <a:r>
              <a:rPr lang="pl-PL" dirty="0" err="1" smtClean="0"/>
              <a:t>colourful</a:t>
            </a:r>
            <a:r>
              <a:rPr lang="pl-PL" dirty="0" smtClean="0"/>
              <a:t>.  We </a:t>
            </a:r>
            <a:r>
              <a:rPr lang="pl-PL" dirty="0" err="1" smtClean="0"/>
              <a:t>learned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and </a:t>
            </a:r>
            <a:r>
              <a:rPr lang="pl-PL" dirty="0" err="1" smtClean="0"/>
              <a:t>realised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a big influence on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choices</a:t>
            </a:r>
            <a:r>
              <a:rPr lang="pl-PL" dirty="0" smtClean="0"/>
              <a:t> </a:t>
            </a:r>
            <a:r>
              <a:rPr lang="pl-PL" dirty="0" err="1" smtClean="0"/>
              <a:t>while</a:t>
            </a:r>
            <a:r>
              <a:rPr lang="pl-PL" dirty="0" smtClean="0"/>
              <a:t> </a:t>
            </a:r>
            <a:r>
              <a:rPr lang="pl-PL" dirty="0" err="1" smtClean="0"/>
              <a:t>doing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shopping. </a:t>
            </a:r>
            <a:r>
              <a:rPr lang="pl-PL" dirty="0" smtClean="0"/>
              <a:t>We </a:t>
            </a:r>
            <a:r>
              <a:rPr lang="pl-PL" dirty="0" err="1" smtClean="0"/>
              <a:t>worked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groups</a:t>
            </a:r>
            <a:r>
              <a:rPr lang="pl-PL" dirty="0" smtClean="0"/>
              <a:t> and we </a:t>
            </a:r>
            <a:r>
              <a:rPr lang="pl-PL" dirty="0" err="1" smtClean="0"/>
              <a:t>made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own</a:t>
            </a:r>
            <a:r>
              <a:rPr lang="pl-PL" dirty="0" smtClean="0"/>
              <a:t> </a:t>
            </a:r>
            <a:r>
              <a:rPr lang="pl-PL" dirty="0" err="1" smtClean="0"/>
              <a:t>ads</a:t>
            </a:r>
            <a:r>
              <a:rPr lang="pl-PL" dirty="0" smtClean="0"/>
              <a:t> of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favourite</a:t>
            </a:r>
            <a:r>
              <a:rPr lang="pl-PL" dirty="0" smtClean="0"/>
              <a:t> products. </a:t>
            </a:r>
          </a:p>
          <a:p>
            <a:endParaRPr lang="pl-PL" dirty="0"/>
          </a:p>
        </p:txBody>
      </p:sp>
      <p:pic>
        <p:nvPicPr>
          <p:cNvPr id="5" name="Obraz 4" descr="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5553" y="3284984"/>
            <a:ext cx="4998335" cy="3330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378</Words>
  <Application>Microsoft Office PowerPoint</Application>
  <PresentationFormat>Pokaz na ekranie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Przepływ</vt:lpstr>
      <vt:lpstr>Slajd 1</vt:lpstr>
      <vt:lpstr>Slajd 2</vt:lpstr>
      <vt:lpstr>Slajd 3</vt:lpstr>
      <vt:lpstr>Slajd 4</vt:lpstr>
      <vt:lpstr> We always learn … </vt:lpstr>
      <vt:lpstr> … and play!</vt:lpstr>
      <vt:lpstr>We are on the planets Wallet and Piggy Bank</vt:lpstr>
      <vt:lpstr>       </vt:lpstr>
      <vt:lpstr>We are on the planet Advertisement.</vt:lpstr>
      <vt:lpstr>Slajd 10</vt:lpstr>
      <vt:lpstr>We had fun and learned a lot!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WĘDRÓWKI OD GROSIKA DO ZŁOTÓWKI</dc:title>
  <dc:creator>Admin</dc:creator>
  <cp:lastModifiedBy>nauczyciel</cp:lastModifiedBy>
  <cp:revision>27</cp:revision>
  <dcterms:created xsi:type="dcterms:W3CDTF">2016-04-09T17:11:40Z</dcterms:created>
  <dcterms:modified xsi:type="dcterms:W3CDTF">2016-04-10T06:26:45Z</dcterms:modified>
</cp:coreProperties>
</file>