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A9B9-6A96-480A-902D-C77A3FBB424C}" type="datetimeFigureOut">
              <a:rPr lang="pl-PL" smtClean="0"/>
              <a:pPr/>
              <a:t>2015-01-08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5EE6-AB31-4DE1-B40A-62CA3ED7CA0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"/>
            <a:ext cx="9135548" cy="686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7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4"/>
            <a:ext cx="9144000" cy="6869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354" y="640"/>
            <a:ext cx="9213354" cy="6921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"/>
            <a:ext cx="9144000" cy="6869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7" cy="6856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8" cy="6856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" y="634"/>
            <a:ext cx="9127097" cy="6856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Acer</dc:creator>
  <cp:lastModifiedBy>Acer</cp:lastModifiedBy>
  <cp:revision>4</cp:revision>
  <dcterms:created xsi:type="dcterms:W3CDTF">2015-01-06T23:12:18Z</dcterms:created>
  <dcterms:modified xsi:type="dcterms:W3CDTF">2015-01-08T20:42:56Z</dcterms:modified>
</cp:coreProperties>
</file>