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C2E5-79C3-4F35-BF53-C1BE4069A446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528-6472-4D41-82CF-D8DDA6BFA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2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C2E5-79C3-4F35-BF53-C1BE4069A446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528-6472-4D41-82CF-D8DDA6BFA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91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C2E5-79C3-4F35-BF53-C1BE4069A446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528-6472-4D41-82CF-D8DDA6BFA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92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C2E5-79C3-4F35-BF53-C1BE4069A446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528-6472-4D41-82CF-D8DDA6BFA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82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C2E5-79C3-4F35-BF53-C1BE4069A446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528-6472-4D41-82CF-D8DDA6BFA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25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C2E5-79C3-4F35-BF53-C1BE4069A446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528-6472-4D41-82CF-D8DDA6BFA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0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C2E5-79C3-4F35-BF53-C1BE4069A446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528-6472-4D41-82CF-D8DDA6BFA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10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C2E5-79C3-4F35-BF53-C1BE4069A446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528-6472-4D41-82CF-D8DDA6BFA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27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C2E5-79C3-4F35-BF53-C1BE4069A446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528-6472-4D41-82CF-D8DDA6BFA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20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C2E5-79C3-4F35-BF53-C1BE4069A446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528-6472-4D41-82CF-D8DDA6BFA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15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C2E5-79C3-4F35-BF53-C1BE4069A446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528-6472-4D41-82CF-D8DDA6BFA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62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C2E5-79C3-4F35-BF53-C1BE4069A446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DE528-6472-4D41-82CF-D8DDA6BFA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58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D:\3 Erasmus\07 Prezentacja Samorząd\Presentation 9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" y="-14318"/>
            <a:ext cx="9147844" cy="68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D:\3 Erasmus\07 Prezentacja Samorząd\Presentation 9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" y="0"/>
            <a:ext cx="9130921" cy="68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D:\3 Erasmus\07 Prezentacja Samorząd\Presentation 9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5"/>
            <a:ext cx="9144000" cy="68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D:\3 Erasmus\07 Prezentacja Samorząd\Presentation 9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D:\3 Erasmus\07 Prezentacja Samorząd\Presentation 9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D:\3 Erasmus\07 Prezentacja Samorząd\Presentation 9\0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" y="11685"/>
            <a:ext cx="9113231" cy="68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1" name="Picture 3" descr="D:\3 Erasmus\07 Prezentacja Samorząd\Presentation 9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69"/>
            <a:ext cx="9036496" cy="67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D:\3 Erasmus\07 Prezentacja Samorząd\Presentation 9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"/>
            <a:ext cx="9120276" cy="68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D:\3 Erasmus\07 Prezentacja Samorząd\Presentation 9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Pokaz na ekranie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acer</dc:creator>
  <cp:lastModifiedBy>acer</cp:lastModifiedBy>
  <cp:revision>1</cp:revision>
  <dcterms:created xsi:type="dcterms:W3CDTF">2016-09-19T17:04:36Z</dcterms:created>
  <dcterms:modified xsi:type="dcterms:W3CDTF">2016-09-19T17:07:40Z</dcterms:modified>
</cp:coreProperties>
</file>