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8640763" cy="6480175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3200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86401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2960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72803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160041" algn="l" defTabSz="86401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592050" algn="l" defTabSz="86401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024058" algn="l" defTabSz="86401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456066" algn="l" defTabSz="86401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10" y="-84"/>
      </p:cViewPr>
      <p:guideLst>
        <p:guide orient="horz" pos="2041"/>
        <p:guide pos="27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8057" y="2013055"/>
            <a:ext cx="7344649" cy="138903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6115" y="3672099"/>
            <a:ext cx="6048534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2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6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8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2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4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6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A244CA-85B1-419B-BF2A-056B84721A2D}" type="datetimeFigureOut">
              <a:rPr lang="pl-PL" smtClean="0"/>
              <a:pPr>
                <a:defRPr/>
              </a:pPr>
              <a:t>2015-02-07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10BD1-7C8D-4CFC-83F1-60BB74B6F17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BBAEA-C03C-4EC9-8D95-CA0B851BDDB1}" type="datetimeFigureOut">
              <a:rPr lang="pl-PL" smtClean="0"/>
              <a:pPr>
                <a:defRPr/>
              </a:pPr>
              <a:t>2015-02-07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02387-D95D-483C-9145-4FE3BB9887F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264553" y="259508"/>
            <a:ext cx="1944172" cy="5529149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32038" y="259508"/>
            <a:ext cx="5688502" cy="552914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652378-F77F-43DE-A008-C065496C6002}" type="datetimeFigureOut">
              <a:rPr lang="pl-PL" smtClean="0"/>
              <a:pPr>
                <a:defRPr/>
              </a:pPr>
              <a:t>2015-02-07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B5E0B-5967-4610-A675-97DD29FA453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9214E-1E56-4BD6-A622-808BD1B01333}" type="datetimeFigureOut">
              <a:rPr lang="pl-PL" smtClean="0"/>
              <a:pPr>
                <a:defRPr/>
              </a:pPr>
              <a:t>2015-02-07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F9481-1823-4756-83EB-DDE56258EC5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2561" y="4164113"/>
            <a:ext cx="7344649" cy="1287035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2561" y="2746575"/>
            <a:ext cx="7344649" cy="141753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EE79BC-91B6-41C6-9C01-17F98C7A0DC9}" type="datetimeFigureOut">
              <a:rPr lang="pl-PL" smtClean="0"/>
              <a:pPr>
                <a:defRPr/>
              </a:pPr>
              <a:t>2015-02-07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AB7DC-5C60-432F-9FC1-B6344F64CE5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32038" y="1512041"/>
            <a:ext cx="3816337" cy="427661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392388" y="1512041"/>
            <a:ext cx="3816337" cy="427661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0D1E6E-FAB0-4211-B0CC-3E2CD6DD38B2}" type="datetimeFigureOut">
              <a:rPr lang="pl-PL" smtClean="0"/>
              <a:pPr>
                <a:defRPr/>
              </a:pPr>
              <a:t>2015-02-07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295972-B627-43C4-B7A9-605E9CE4096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32038" y="1450540"/>
            <a:ext cx="3817838" cy="604516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2008" indent="0">
              <a:buNone/>
              <a:defRPr sz="1900" b="1"/>
            </a:lvl2pPr>
            <a:lvl3pPr marL="864017" indent="0">
              <a:buNone/>
              <a:defRPr sz="1700" b="1"/>
            </a:lvl3pPr>
            <a:lvl4pPr marL="1296025" indent="0">
              <a:buNone/>
              <a:defRPr sz="1500" b="1"/>
            </a:lvl4pPr>
            <a:lvl5pPr marL="1728033" indent="0">
              <a:buNone/>
              <a:defRPr sz="1500" b="1"/>
            </a:lvl5pPr>
            <a:lvl6pPr marL="2160041" indent="0">
              <a:buNone/>
              <a:defRPr sz="1500" b="1"/>
            </a:lvl6pPr>
            <a:lvl7pPr marL="2592050" indent="0">
              <a:buNone/>
              <a:defRPr sz="1500" b="1"/>
            </a:lvl7pPr>
            <a:lvl8pPr marL="3024058" indent="0">
              <a:buNone/>
              <a:defRPr sz="1500" b="1"/>
            </a:lvl8pPr>
            <a:lvl9pPr marL="3456066" indent="0">
              <a:buNone/>
              <a:defRPr sz="15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32038" y="2055056"/>
            <a:ext cx="3817838" cy="3733601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389388" y="1450540"/>
            <a:ext cx="3819337" cy="604516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2008" indent="0">
              <a:buNone/>
              <a:defRPr sz="1900" b="1"/>
            </a:lvl2pPr>
            <a:lvl3pPr marL="864017" indent="0">
              <a:buNone/>
              <a:defRPr sz="1700" b="1"/>
            </a:lvl3pPr>
            <a:lvl4pPr marL="1296025" indent="0">
              <a:buNone/>
              <a:defRPr sz="1500" b="1"/>
            </a:lvl4pPr>
            <a:lvl5pPr marL="1728033" indent="0">
              <a:buNone/>
              <a:defRPr sz="1500" b="1"/>
            </a:lvl5pPr>
            <a:lvl6pPr marL="2160041" indent="0">
              <a:buNone/>
              <a:defRPr sz="1500" b="1"/>
            </a:lvl6pPr>
            <a:lvl7pPr marL="2592050" indent="0">
              <a:buNone/>
              <a:defRPr sz="1500" b="1"/>
            </a:lvl7pPr>
            <a:lvl8pPr marL="3024058" indent="0">
              <a:buNone/>
              <a:defRPr sz="1500" b="1"/>
            </a:lvl8pPr>
            <a:lvl9pPr marL="3456066" indent="0">
              <a:buNone/>
              <a:defRPr sz="15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389388" y="2055056"/>
            <a:ext cx="3819337" cy="3733601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3F441-185F-48A3-8E89-CC0A3C31A54A}" type="datetimeFigureOut">
              <a:rPr lang="pl-PL" smtClean="0"/>
              <a:pPr>
                <a:defRPr/>
              </a:pPr>
              <a:t>2015-02-07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2EBB9-80C8-4916-A17E-C06A1AB8783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293C46-2293-4EE7-A32E-9A03A6377F7C}" type="datetimeFigureOut">
              <a:rPr lang="pl-PL" smtClean="0"/>
              <a:pPr>
                <a:defRPr/>
              </a:pPr>
              <a:t>2015-02-07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04C37-E983-40C0-B384-F27DE763539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C1C2B6-1352-4231-8D4D-360361E85B6D}" type="datetimeFigureOut">
              <a:rPr lang="pl-PL" smtClean="0"/>
              <a:pPr>
                <a:defRPr/>
              </a:pPr>
              <a:t>2015-02-07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7D402E-1389-47D0-BD07-60E17DFC4FB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2039" y="258007"/>
            <a:ext cx="2842751" cy="109803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78298" y="258007"/>
            <a:ext cx="4830427" cy="553065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32039" y="1356037"/>
            <a:ext cx="2842751" cy="4432620"/>
          </a:xfrm>
        </p:spPr>
        <p:txBody>
          <a:bodyPr/>
          <a:lstStyle>
            <a:lvl1pPr marL="0" indent="0">
              <a:buNone/>
              <a:defRPr sz="1300"/>
            </a:lvl1pPr>
            <a:lvl2pPr marL="432008" indent="0">
              <a:buNone/>
              <a:defRPr sz="1100"/>
            </a:lvl2pPr>
            <a:lvl3pPr marL="864017" indent="0">
              <a:buNone/>
              <a:defRPr sz="900"/>
            </a:lvl3pPr>
            <a:lvl4pPr marL="1296025" indent="0">
              <a:buNone/>
              <a:defRPr sz="900"/>
            </a:lvl4pPr>
            <a:lvl5pPr marL="1728033" indent="0">
              <a:buNone/>
              <a:defRPr sz="900"/>
            </a:lvl5pPr>
            <a:lvl6pPr marL="2160041" indent="0">
              <a:buNone/>
              <a:defRPr sz="900"/>
            </a:lvl6pPr>
            <a:lvl7pPr marL="2592050" indent="0">
              <a:buNone/>
              <a:defRPr sz="900"/>
            </a:lvl7pPr>
            <a:lvl8pPr marL="3024058" indent="0">
              <a:buNone/>
              <a:defRPr sz="900"/>
            </a:lvl8pPr>
            <a:lvl9pPr marL="3456066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223A7E-1325-418C-A4E0-A604AFF21A6C}" type="datetimeFigureOut">
              <a:rPr lang="pl-PL" smtClean="0"/>
              <a:pPr>
                <a:defRPr/>
              </a:pPr>
              <a:t>2015-02-07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FD19E-412D-40DF-A112-41387EACA94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3650" y="4536122"/>
            <a:ext cx="5184458" cy="535515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693650" y="579016"/>
            <a:ext cx="5184458" cy="3888105"/>
          </a:xfrm>
        </p:spPr>
        <p:txBody>
          <a:bodyPr/>
          <a:lstStyle>
            <a:lvl1pPr marL="0" indent="0">
              <a:buNone/>
              <a:defRPr sz="3000"/>
            </a:lvl1pPr>
            <a:lvl2pPr marL="432008" indent="0">
              <a:buNone/>
              <a:defRPr sz="2600"/>
            </a:lvl2pPr>
            <a:lvl3pPr marL="864017" indent="0">
              <a:buNone/>
              <a:defRPr sz="2300"/>
            </a:lvl3pPr>
            <a:lvl4pPr marL="1296025" indent="0">
              <a:buNone/>
              <a:defRPr sz="1900"/>
            </a:lvl4pPr>
            <a:lvl5pPr marL="1728033" indent="0">
              <a:buNone/>
              <a:defRPr sz="1900"/>
            </a:lvl5pPr>
            <a:lvl6pPr marL="2160041" indent="0">
              <a:buNone/>
              <a:defRPr sz="1900"/>
            </a:lvl6pPr>
            <a:lvl7pPr marL="2592050" indent="0">
              <a:buNone/>
              <a:defRPr sz="1900"/>
            </a:lvl7pPr>
            <a:lvl8pPr marL="3024058" indent="0">
              <a:buNone/>
              <a:defRPr sz="1900"/>
            </a:lvl8pPr>
            <a:lvl9pPr marL="3456066" indent="0">
              <a:buNone/>
              <a:defRPr sz="19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93650" y="5071637"/>
            <a:ext cx="5184458" cy="760520"/>
          </a:xfrm>
        </p:spPr>
        <p:txBody>
          <a:bodyPr/>
          <a:lstStyle>
            <a:lvl1pPr marL="0" indent="0">
              <a:buNone/>
              <a:defRPr sz="1300"/>
            </a:lvl1pPr>
            <a:lvl2pPr marL="432008" indent="0">
              <a:buNone/>
              <a:defRPr sz="1100"/>
            </a:lvl2pPr>
            <a:lvl3pPr marL="864017" indent="0">
              <a:buNone/>
              <a:defRPr sz="900"/>
            </a:lvl3pPr>
            <a:lvl4pPr marL="1296025" indent="0">
              <a:buNone/>
              <a:defRPr sz="900"/>
            </a:lvl4pPr>
            <a:lvl5pPr marL="1728033" indent="0">
              <a:buNone/>
              <a:defRPr sz="900"/>
            </a:lvl5pPr>
            <a:lvl6pPr marL="2160041" indent="0">
              <a:buNone/>
              <a:defRPr sz="900"/>
            </a:lvl6pPr>
            <a:lvl7pPr marL="2592050" indent="0">
              <a:buNone/>
              <a:defRPr sz="900"/>
            </a:lvl7pPr>
            <a:lvl8pPr marL="3024058" indent="0">
              <a:buNone/>
              <a:defRPr sz="900"/>
            </a:lvl8pPr>
            <a:lvl9pPr marL="3456066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B16314-95C0-494E-A254-E54FBD19361F}" type="datetimeFigureOut">
              <a:rPr lang="pl-PL" smtClean="0"/>
              <a:pPr>
                <a:defRPr/>
              </a:pPr>
              <a:t>2015-02-07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19D60-1BEA-4EFA-ABCE-D8F4B568F2C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32038" y="259508"/>
            <a:ext cx="7776687" cy="1080029"/>
          </a:xfrm>
          <a:prstGeom prst="rect">
            <a:avLst/>
          </a:prstGeom>
        </p:spPr>
        <p:txBody>
          <a:bodyPr vert="horz" lIns="86402" tIns="43201" rIns="86402" bIns="43201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32038" y="1512041"/>
            <a:ext cx="7776687" cy="4276616"/>
          </a:xfrm>
          <a:prstGeom prst="rect">
            <a:avLst/>
          </a:prstGeom>
        </p:spPr>
        <p:txBody>
          <a:bodyPr vert="horz" lIns="86402" tIns="43201" rIns="86402" bIns="43201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32038" y="6006163"/>
            <a:ext cx="2016178" cy="345009"/>
          </a:xfrm>
          <a:prstGeom prst="rect">
            <a:avLst/>
          </a:prstGeom>
        </p:spPr>
        <p:txBody>
          <a:bodyPr vert="horz" lIns="86402" tIns="43201" rIns="86402" bIns="4320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1DC992-4B58-46DA-A846-5102DF7BC5B3}" type="datetimeFigureOut">
              <a:rPr lang="pl-PL" smtClean="0"/>
              <a:pPr>
                <a:defRPr/>
              </a:pPr>
              <a:t>2015-02-07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952261" y="6006163"/>
            <a:ext cx="2736242" cy="345009"/>
          </a:xfrm>
          <a:prstGeom prst="rect">
            <a:avLst/>
          </a:prstGeom>
        </p:spPr>
        <p:txBody>
          <a:bodyPr vert="horz" lIns="86402" tIns="43201" rIns="86402" bIns="4320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192547" y="6006163"/>
            <a:ext cx="2016178" cy="345009"/>
          </a:xfrm>
          <a:prstGeom prst="rect">
            <a:avLst/>
          </a:prstGeom>
        </p:spPr>
        <p:txBody>
          <a:bodyPr vert="horz" lIns="86402" tIns="43201" rIns="86402" bIns="43201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155726-0A01-4D99-A726-0CBA4B1C6E6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64017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6" indent="-324006" algn="l" defTabSz="864017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013" indent="-270005" algn="l" defTabSz="864017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Acer\Desktop\Erasmus\01 Prawa Dziecka\Prezentacja\000 Prawa Dziecka  - wstęp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5" y="0"/>
            <a:ext cx="8640233" cy="6490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6" name="Picture 2" descr="C:\Users\Acer\Desktop\Erasmus\01 Prawa Dziecka\Prezentacja\008 Prawa Dziecka - pra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0635"/>
            <a:ext cx="8640763" cy="6490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290" name="Picture 2" descr="C:\Users\Acer\Desktop\Erasmus\01 Prawa Dziecka\Prezentacja\009 Prawa Dziecka - edukac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0635"/>
            <a:ext cx="8640763" cy="6490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314" name="Picture 2" descr="C:\Users\Acer\Desktop\Erasmus\01 Prawa Dziecka\Prezentacja\010 Prawa Dziecka - informacja - bez obraz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634"/>
            <a:ext cx="8640763" cy="6490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4338" name="Picture 2" descr="C:\Users\Acer\Desktop\Erasmus\01 Prawa Dziecka\Prezentacja\011 Prawa Dziecka - wojna - bez obraz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0635"/>
            <a:ext cx="8640763" cy="6490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5362" name="Picture 2" descr="C:\Users\Acer\Desktop\Erasmus\01 Prawa Dziecka\Prezentacja\012 Prawa Dziecka  - ale.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0635"/>
            <a:ext cx="8640763" cy="6490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6386" name="Picture 2" descr="C:\Users\Acer\Desktop\Erasmus\01 Prawa Dziecka\Prezentacja\014 Prawa Dziecka  - dzieci na woj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0636"/>
            <a:ext cx="8640763" cy="6490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7410" name="Picture 2" descr="C:\Users\Acer\Desktop\Erasmus\01 Prawa Dziecka\Prezentacja\015 Prawa Dziecka  - dzieci w prac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0635"/>
            <a:ext cx="8640763" cy="6490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8434" name="Picture 2" descr="C:\Users\Acer\Desktop\Erasmus\01 Prawa Dziecka\Prezentacja\016 Prawa Dziecka  - bie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640763" cy="6490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9458" name="Picture 2" descr="C:\Users\Acer\Desktop\Erasmus\01 Prawa Dziecka\Prezentacja\017 Prawa Dziecka  - szkoł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0635"/>
            <a:ext cx="8640763" cy="6490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482" name="Picture 2" descr="C:\Users\Acer\Desktop\Erasmus\01 Prawa Dziecka\Prezentacja\018 Prawa Dziecka  - koniec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" y="-10635"/>
            <a:ext cx="8640762" cy="6490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C:\Users\Acer\Desktop\Erasmus\01 Prawa Dziecka\Prezentacja\001 Prawa Dziec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640763" cy="6490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Users\Acer\Desktop\Erasmus\01 Prawa Dziecka\Prezentacja\001 Prawa Dziecka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" y="0"/>
            <a:ext cx="8640762" cy="6490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C:\Users\Acer\Desktop\Erasmus\01 Prawa Dziecka\Prezentacja\002 Prawa Dziecka - rodz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640763" cy="6490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C:\Users\Acer\Desktop\Erasmus\01 Prawa Dziecka\Prezentacja\003 Prawa Dziecka - poglą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640763" cy="6490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C:\Users\Acer\Desktop\Erasmus\01 Prawa Dziecka\Prezentacja\004 Prawa Dziecka - prywatnoś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640763" cy="6490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C:\Users\Acer\Desktop\Erasmus\01 Prawa Dziecka\Prezentacja\005 Prawa Dziecka - odpoczyn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640763" cy="6490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C:\Users\Acer\Desktop\Erasmus\01 Prawa Dziecka\Prezentacja\006 Prawa Dziecka - opieka i zdrow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0635"/>
            <a:ext cx="8640763" cy="6490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 descr="C:\Users\Acer\Desktop\Erasmus\01 Prawa Dziecka\Prezentacja\006a Prawa Dziecka - war. socjal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0635"/>
            <a:ext cx="8640763" cy="6490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 descr="C:\Users\Acer\Desktop\Erasmus\01 Prawa Dziecka\Prezentacja\007 Prawa Dziecka - przemo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0636"/>
            <a:ext cx="8640763" cy="6490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0</Words>
  <Application>Microsoft Office PowerPoint</Application>
  <PresentationFormat>Niestandardowy</PresentationFormat>
  <Paragraphs>0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Zapraszamy do Obejrzenia prezentacji pt: ,, Prawa dzieci na Świecie ‘’</dc:title>
  <dc:creator>Natalia</dc:creator>
  <cp:lastModifiedBy>Acer</cp:lastModifiedBy>
  <cp:revision>16</cp:revision>
  <dcterms:created xsi:type="dcterms:W3CDTF">2013-05-17T14:36:36Z</dcterms:created>
  <dcterms:modified xsi:type="dcterms:W3CDTF">2015-02-07T21:06:45Z</dcterms:modified>
</cp:coreProperties>
</file>