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94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5E6C1-E85A-4631-B3A5-564F6D71DFB3}" type="datetimeFigureOut">
              <a:rPr lang="pl-PL" smtClean="0"/>
              <a:t>2015-04-29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322D-F917-48A9-8A56-0C533B7A907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Acer\Desktop\Lew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342" y="0"/>
            <a:ext cx="91843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Acer\Desktop\Lew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6649" cy="697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Acer\Desktop\Lew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342" y="0"/>
            <a:ext cx="91843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Acer\Desktop\Lew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341" y="0"/>
            <a:ext cx="91843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Acer\Desktop\Lew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342" y="0"/>
            <a:ext cx="91843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Pokaz na ekranie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Acer</dc:creator>
  <cp:lastModifiedBy>Acer</cp:lastModifiedBy>
  <cp:revision>1</cp:revision>
  <dcterms:created xsi:type="dcterms:W3CDTF">2015-04-29T12:20:49Z</dcterms:created>
  <dcterms:modified xsi:type="dcterms:W3CDTF">2015-04-29T12:24:24Z</dcterms:modified>
</cp:coreProperties>
</file>